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1" r:id="rId3"/>
    <p:sldId id="296" r:id="rId4"/>
    <p:sldId id="292" r:id="rId5"/>
    <p:sldId id="295" r:id="rId6"/>
    <p:sldId id="266" r:id="rId7"/>
    <p:sldId id="259" r:id="rId8"/>
    <p:sldId id="260" r:id="rId9"/>
    <p:sldId id="297" r:id="rId10"/>
    <p:sldId id="293" r:id="rId11"/>
    <p:sldId id="313" r:id="rId12"/>
    <p:sldId id="298" r:id="rId13"/>
    <p:sldId id="299" r:id="rId14"/>
    <p:sldId id="300" r:id="rId15"/>
    <p:sldId id="301" r:id="rId16"/>
    <p:sldId id="304" r:id="rId17"/>
    <p:sldId id="305" r:id="rId18"/>
    <p:sldId id="302" r:id="rId19"/>
    <p:sldId id="303" r:id="rId20"/>
    <p:sldId id="306" r:id="rId21"/>
    <p:sldId id="307" r:id="rId22"/>
    <p:sldId id="309" r:id="rId23"/>
    <p:sldId id="310" r:id="rId24"/>
    <p:sldId id="312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59FC-D31E-4132-857C-CF67D9B2FAD4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0CD7-7EA8-44E1-8005-DCB59BE6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406640" cy="2520280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экологов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гармонии с природой»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6626" y="4089470"/>
            <a:ext cx="7406640" cy="175260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Руководители кружка: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Ефремова Н.М.,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Игнатьева С.Ф., Захарова С.С., Гоголева Т.Г.,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Барашкова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М.А.,Индеева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П.П.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Zver\Desktop\1f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2857500" cy="15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818072" cy="56997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школой расположены два участка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общей площадью 90 кв.метров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 участки обустроили под «Альпинарий», т.е.засыпали две горки   по схеме: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1.Дренаж-строительный мусор - 1/3;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Речной песок - 1/3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Почва-дерновая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земля 1/3.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Итак: 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емля быстрее нагревается, после дождей часть воды уходит через дренаж, корни растения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загневают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ver\Desktop\Экологическй кружок\IMG-20230303-WA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43808" y="-171402"/>
            <a:ext cx="4608513" cy="734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Каждое лето оформление цветника меняется по темам: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2011 год  - «Космонавтика»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год –  «Жители леса»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год – «Игры детей Азии»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год – Сказка Андерсена «Гадкий утенок»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 – « Журавли Победы»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год- «Смелая девочка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Чикитова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 –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Кетердер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меккуердэрэ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 юбилею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Ойунского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год- «Цветик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 – «Мама для мамонтенка»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 – « Цветы Победы»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 – Зеленая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фотозона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всех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  - «Сельское подворье»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«Игры детей Азии», 2013г.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Zver\Downloads\IMG-20230305-WA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732" y="1447800"/>
            <a:ext cx="360608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«Смелая девочка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Чикитова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2016г.</a:t>
            </a:r>
            <a:endParaRPr lang="ru-RU" dirty="0"/>
          </a:p>
        </p:txBody>
      </p:sp>
      <p:pic>
        <p:nvPicPr>
          <p:cNvPr id="4098" name="Picture 2" descr="C:\Users\Zver\Downloads\IMG-20230305-WA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«Сельское подворье»</a:t>
            </a:r>
            <a:endParaRPr lang="ru-RU" dirty="0"/>
          </a:p>
        </p:txBody>
      </p:sp>
      <p:pic>
        <p:nvPicPr>
          <p:cNvPr id="5122" name="Picture 2" descr="C:\Users\Zver\Downloads\IMG-20230305-WA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  <p:pic>
        <p:nvPicPr>
          <p:cNvPr id="5" name="Picture 2" descr="C:\Users\Zver\Downloads\IMG-20230305-WA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950" y="16002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Зимой с детьми делаем фигуры для пришкольного сада из вторсырья: пластиковых бутылок, колпачков, ткани </a:t>
            </a:r>
            <a:r>
              <a:rPr lang="ru-RU" sz="2800" dirty="0" err="1" smtClean="0"/>
              <a:t>итд</a:t>
            </a:r>
            <a:r>
              <a:rPr lang="ru-RU" sz="2800" dirty="0" smtClean="0"/>
              <a:t>. (Павлины, голуби, птички, грибы)</a:t>
            </a:r>
            <a:endParaRPr lang="ru-RU" sz="2800" dirty="0"/>
          </a:p>
        </p:txBody>
      </p:sp>
      <p:pic>
        <p:nvPicPr>
          <p:cNvPr id="9218" name="Picture 2" descr="C:\Users\Zver\Downloads\IMG-20230305-WA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34413"/>
            <a:ext cx="6261446" cy="401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Фигуры из высокопрочного гипса </a:t>
            </a:r>
            <a:endParaRPr lang="ru-RU" dirty="0"/>
          </a:p>
        </p:txBody>
      </p:sp>
      <p:pic>
        <p:nvPicPr>
          <p:cNvPr id="4" name="Picture 2" descr="C:\Users\Zver\Downloads\IMG-20230305-WA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Эксклюзивный подарок из дерева  наших друзей: мельница и тележка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Zver\Downloads\IMG-20230305-WA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47800"/>
            <a:ext cx="3384376" cy="4800600"/>
          </a:xfrm>
          <a:prstGeom prst="rect">
            <a:avLst/>
          </a:prstGeom>
          <a:noFill/>
        </p:spPr>
      </p:pic>
      <p:pic>
        <p:nvPicPr>
          <p:cNvPr id="6" name="Picture 3" descr="C:\Users\Zver\Downloads\IMG-20230305-WA0096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1356"/>
            <a:ext cx="3456384" cy="4755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пришкольном участке выращиваем кроме цветов овощные культуры: помидоры, огурцы, кабачки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Zver\Desktop\Экологическй кружок\3282b6b0-d239-4553-8a34-67cd83f3fc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381642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Экологическое состояние природы – глобальная проблема современности, поэтому школьников учим любить, охранять природу и приумножать ее красоту, бережно относиться ко всему живому с малых лет.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Кружок помогает систематизировать работу                      по озеленению внутри школы и на территории, воспитывать осмысленное отношение                                       к благоустройству.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Zver\Desktop\Экологическй кружок\387ed57e-9c32-4dae-8df0-84e20ba03c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266429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Овощи сдаем в столовую, угощаем детей и ветеранов школы, учимся консервировать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Zver\Desktop\Экологическй кружок\e10553cb-7f8b-4903-b41c-66e91ee99c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816423" cy="4824536"/>
          </a:xfrm>
          <a:prstGeom prst="rect">
            <a:avLst/>
          </a:prstGeom>
          <a:noFill/>
        </p:spPr>
      </p:pic>
      <p:pic>
        <p:nvPicPr>
          <p:cNvPr id="10243" name="Picture 3" descr="C:\Users\Zver\Desktop\Экологическй кружок\b22f17d8-8e74-4172-9862-616454d794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403244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ДОСТИЖЕНИЯ: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Zver\Downloads\IMG-20230306-WA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3788" y="2528900"/>
            <a:ext cx="5256584" cy="2448272"/>
          </a:xfrm>
          <a:prstGeom prst="rect">
            <a:avLst/>
          </a:prstGeom>
          <a:noFill/>
        </p:spPr>
      </p:pic>
      <p:pic>
        <p:nvPicPr>
          <p:cNvPr id="7" name="Рисунок 6" descr="untitledвпвыыфувы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043608" y="1124744"/>
            <a:ext cx="3024336" cy="5256584"/>
          </a:xfrm>
          <a:prstGeom prst="rect">
            <a:avLst/>
          </a:prstGeom>
        </p:spPr>
      </p:pic>
      <p:pic>
        <p:nvPicPr>
          <p:cNvPr id="8" name="Содержимое 4" descr="untitledрпаваророам.png"/>
          <p:cNvPicPr>
            <a:picLocks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88224" y="1052736"/>
            <a:ext cx="237626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большая радость для наших детей приходить 1 сентября в родную школу и увидеть неземную красоту нашего сада.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Мы, весь коллектив школы, родители, жители округа видим результат нашего труда- благоухающий сад, которая вдохновляет ко всему лучшему, новому, позитивному.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длпрапрпол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6621487" cy="56997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ver\Desktop\Экологическй кружок\37dba227-164f-480d-86c9-c37c4b4fe3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680520" cy="614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WhatsApp Image 2018-09-25 at 15.13.08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Кружок обеспечивает повышение самооценки учащихся с ограниченными возможностями здоровья, создает комфорт для всех участников образовательного процесса.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Кружок экологов повышает имидж школы</a:t>
            </a:r>
            <a:endParaRPr lang="ru-RU" dirty="0"/>
          </a:p>
        </p:txBody>
      </p:sp>
      <p:pic>
        <p:nvPicPr>
          <p:cNvPr id="4" name="Picture 2" descr="C:\Users\Zver\Desktop\Экологическй кружок\646d203f-cfc5-4db0-80f2-d800ad33d9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2408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Кружок посещают все желающие дети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3 по 11 класс.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Zver\Downloads\IMG-20230305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82285"/>
            <a:ext cx="6621487" cy="4966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5"/>
            <a:ext cx="7498080" cy="568863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Цели работы кружка:</a:t>
            </a:r>
            <a:endParaRPr lang="ru-RU" dirty="0" smtClean="0"/>
          </a:p>
          <a:p>
            <a:r>
              <a:rPr lang="ru-RU" dirty="0" smtClean="0"/>
              <a:t> – научить любить, беречь окружающий мир, приумножать его красоту;</a:t>
            </a:r>
          </a:p>
          <a:p>
            <a:r>
              <a:rPr lang="ru-RU" dirty="0" smtClean="0"/>
              <a:t>- совершенствовать здоровьесберегающую, психологически комфортную, эстетическую среду, способствующую успешной социализации детей с ограниченными возможностями здоровья;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Воспитать трудолюбие, терпение;</a:t>
            </a:r>
          </a:p>
          <a:p>
            <a:pPr lvl="0"/>
            <a:r>
              <a:rPr lang="ru-RU" dirty="0" smtClean="0"/>
              <a:t>Воспитать понимание эстетической ценности природы;</a:t>
            </a:r>
          </a:p>
          <a:p>
            <a:pPr lvl="0"/>
            <a:r>
              <a:rPr lang="ru-RU" dirty="0" smtClean="0"/>
              <a:t>Раскрывать творческие способности, воображение и фантазию;</a:t>
            </a:r>
          </a:p>
          <a:p>
            <a:pPr lvl="0"/>
            <a:r>
              <a:rPr lang="ru-RU" dirty="0" smtClean="0"/>
              <a:t>Подключать детей  в деятельность по уходу за растениями на пришкольном цветнике и в школе;</a:t>
            </a:r>
          </a:p>
          <a:p>
            <a:pPr lvl="0"/>
            <a:r>
              <a:rPr lang="ru-RU" dirty="0" smtClean="0"/>
              <a:t>Продолжать воспитывать любовь и бережное отношение к природе;</a:t>
            </a:r>
          </a:p>
          <a:p>
            <a:pPr lvl="0"/>
            <a:r>
              <a:rPr lang="ru-RU" dirty="0" smtClean="0"/>
              <a:t>Формировать у детей навыки исследовательской деятельности по растениям на основе пришкольного цветника;</a:t>
            </a:r>
          </a:p>
          <a:p>
            <a:pPr lvl="0"/>
            <a:r>
              <a:rPr lang="ru-RU" dirty="0" smtClean="0"/>
              <a:t>Вовлечь детей, воспитателей, родителей в работу кружка;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 экологического кружка «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гармонии с природой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Озеленение территории школы;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Зимний сад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Мини-бизнес (продажа рассады, букетов, собранных семян)</a:t>
            </a:r>
          </a:p>
          <a:p>
            <a:pPr>
              <a:buNone/>
            </a:pPr>
            <a:r>
              <a:rPr lang="ru-RU" dirty="0" smtClean="0"/>
              <a:t>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Живой уголок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ведется круглогодично: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Уход за комнатными растениями, аквариумными рыбками - зимой;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Посев семян, посадка, уход за пришкольным садом весной и летом;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Сбор урожая,   субботники по уборке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ботвы растений – осенью.</a:t>
            </a:r>
          </a:p>
          <a:p>
            <a:endParaRPr lang="ru-RU" dirty="0"/>
          </a:p>
        </p:txBody>
      </p:sp>
      <p:pic>
        <p:nvPicPr>
          <p:cNvPr id="6" name="Picture 2" descr="C:\Users\Zver\Desktop\snej-na-bel-fon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48072" cy="657144"/>
          </a:xfrm>
          <a:prstGeom prst="rect">
            <a:avLst/>
          </a:prstGeom>
          <a:noFill/>
        </p:spPr>
      </p:pic>
      <p:pic>
        <p:nvPicPr>
          <p:cNvPr id="9" name="Picture 3" descr="C:\Users\Zver\Desktop\1f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960106" cy="504056"/>
          </a:xfrm>
          <a:prstGeom prst="rect">
            <a:avLst/>
          </a:prstGeom>
          <a:noFill/>
        </p:spPr>
      </p:pic>
      <p:pic>
        <p:nvPicPr>
          <p:cNvPr id="12" name="Picture 4" descr="C:\Users\Zver\Desktop\1614512924_65-p-osennie-listya-na-belom-fone-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93096"/>
            <a:ext cx="576064" cy="57606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168840" cy="7969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Весенняя работа на пришкольном цветнике</a:t>
            </a:r>
            <a:endParaRPr lang="ru-RU" dirty="0"/>
          </a:p>
        </p:txBody>
      </p:sp>
      <p:pic>
        <p:nvPicPr>
          <p:cNvPr id="4" name="Picture 2" descr="E:\работа на участке\IMG-20140512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" t="8279" b="7407"/>
          <a:stretch>
            <a:fillRect/>
          </a:stretch>
        </p:blipFill>
        <p:spPr bwMode="auto">
          <a:xfrm>
            <a:off x="1718232" y="1340767"/>
            <a:ext cx="6958224" cy="50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761</TotalTime>
  <Words>467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Кружок экологов  «В гармонии с природой» </vt:lpstr>
      <vt:lpstr>Экологическое состояние природы – глобальная проблема современности, поэтому школьников учим любить, охранять природу и приумножать ее красоту, бережно относиться ко всему живому с малых лет.      Кружок помогает систематизировать работу                      по озеленению внутри школы и на территории, воспитывать осмысленное отношение                                       к благоустройству.     </vt:lpstr>
      <vt:lpstr>Слайд 3</vt:lpstr>
      <vt:lpstr>Кружок экологов повышает имидж школы</vt:lpstr>
      <vt:lpstr>Кружок посещают все желающие дети          с 3 по 11 класс. </vt:lpstr>
      <vt:lpstr>Слайд 6</vt:lpstr>
      <vt:lpstr>Основные направления экологического кружка «В гармонии с природой».</vt:lpstr>
      <vt:lpstr>Слайд 8</vt:lpstr>
      <vt:lpstr>Весенняя работа на пришкольном цветнике</vt:lpstr>
      <vt:lpstr>Слайд 10</vt:lpstr>
      <vt:lpstr>Слайд 11</vt:lpstr>
      <vt:lpstr>Каждое лето оформление цветника меняется по темам: </vt:lpstr>
      <vt:lpstr>Тема: «Игры детей Азии», 2013г. </vt:lpstr>
      <vt:lpstr>Тема: «Смелая девочка Карина Чикитова», 2016г.</vt:lpstr>
      <vt:lpstr>Тема: «Сельское подворье»</vt:lpstr>
      <vt:lpstr>Зимой с детьми делаем фигуры для пришкольного сада из вторсырья: пластиковых бутылок, колпачков, ткани итд. (Павлины, голуби, птички, грибы)</vt:lpstr>
      <vt:lpstr>Фигуры из высокопрочного гипса </vt:lpstr>
      <vt:lpstr>Эксклюзивный подарок из дерева  наших друзей: мельница и тележка</vt:lpstr>
      <vt:lpstr>На пришкольном участке выращиваем кроме цветов овощные культуры: помидоры, огурцы, кабачки</vt:lpstr>
      <vt:lpstr>Овощи сдаем в столовую, угощаем детей и ветеранов школы, учимся консервировать   </vt:lpstr>
      <vt:lpstr>НАШИ ДОСТИЖЕНИЯ: </vt:lpstr>
      <vt:lpstr>ВЫВОД: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экологов </dc:title>
  <dc:creator>Zver</dc:creator>
  <cp:lastModifiedBy>Zver</cp:lastModifiedBy>
  <cp:revision>79</cp:revision>
  <dcterms:created xsi:type="dcterms:W3CDTF">2023-03-01T04:58:02Z</dcterms:created>
  <dcterms:modified xsi:type="dcterms:W3CDTF">2023-03-09T10:42:25Z</dcterms:modified>
</cp:coreProperties>
</file>